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21386800" cy="30279975"/>
  <p:notesSz cx="6858000" cy="9144000"/>
  <p:defaultTextStyle>
    <a:defPPr>
      <a:defRPr lang="en-US"/>
    </a:defPPr>
    <a:lvl1pPr marL="0" algn="l" defTabSz="432054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1pPr>
    <a:lvl2pPr marL="2160270" algn="l" defTabSz="432054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2pPr>
    <a:lvl3pPr marL="4320540" algn="l" defTabSz="432054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3pPr>
    <a:lvl4pPr marL="6480810" algn="l" defTabSz="432054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4pPr>
    <a:lvl5pPr marL="8641080" algn="l" defTabSz="432054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5pPr>
    <a:lvl6pPr marL="10801350" algn="l" defTabSz="432054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6pPr>
    <a:lvl7pPr marL="12961620" algn="l" defTabSz="432054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7pPr>
    <a:lvl8pPr marL="15121890" algn="l" defTabSz="432054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8pPr>
    <a:lvl9pPr marL="17282160" algn="l" defTabSz="4320540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7">
          <p15:clr>
            <a:srgbClr val="A4A3A4"/>
          </p15:clr>
        </p15:guide>
        <p15:guide id="2" pos="67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77"/>
    <p:restoredTop sz="94650"/>
  </p:normalViewPr>
  <p:slideViewPr>
    <p:cSldViewPr>
      <p:cViewPr>
        <p:scale>
          <a:sx n="32" d="100"/>
          <a:sy n="32" d="100"/>
        </p:scale>
        <p:origin x="2792" y="-720"/>
      </p:cViewPr>
      <p:guideLst>
        <p:guide orient="horz" pos="9537"/>
        <p:guide pos="67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2.jpeg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604011" y="9406420"/>
            <a:ext cx="18178780" cy="6490569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08021" y="17158652"/>
            <a:ext cx="14970760" cy="773821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60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205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4808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641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801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961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1218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28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966-57E3-43A0-AF4E-F2D4CB7C6426}" type="datetimeFigureOut">
              <a:rPr lang="en-US" smtClean="0"/>
              <a:t>1/27/19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69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966-57E3-43A0-AF4E-F2D4CB7C6426}" type="datetimeFigureOut">
              <a:rPr lang="en-US" smtClean="0"/>
              <a:t>1/27/19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902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54948484" y="7640088"/>
            <a:ext cx="17050032" cy="162768884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790962" y="7640088"/>
            <a:ext cx="50801076" cy="162768884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966-57E3-43A0-AF4E-F2D4CB7C6426}" type="datetimeFigureOut">
              <a:rPr lang="en-US" smtClean="0"/>
              <a:t>1/27/19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28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966-57E3-43A0-AF4E-F2D4CB7C6426}" type="datetimeFigureOut">
              <a:rPr lang="en-US" smtClean="0"/>
              <a:t>1/27/19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564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689410" y="19457691"/>
            <a:ext cx="18178780" cy="6013940"/>
          </a:xfrm>
        </p:spPr>
        <p:txBody>
          <a:bodyPr anchor="t"/>
          <a:lstStyle>
            <a:lvl1pPr algn="l">
              <a:defRPr sz="18900" b="1" cap="all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689410" y="12833948"/>
            <a:ext cx="18178780" cy="6623742"/>
          </a:xfrm>
        </p:spPr>
        <p:txBody>
          <a:bodyPr anchor="b"/>
          <a:lstStyle>
            <a:lvl1pPr marL="0" indent="0">
              <a:buNone/>
              <a:defRPr sz="9500">
                <a:solidFill>
                  <a:schemeClr val="tx1">
                    <a:tint val="75000"/>
                  </a:schemeClr>
                </a:solidFill>
              </a:defRPr>
            </a:lvl1pPr>
            <a:lvl2pPr marL="2160270" indent="0">
              <a:buNone/>
              <a:defRPr sz="8500">
                <a:solidFill>
                  <a:schemeClr val="tx1">
                    <a:tint val="75000"/>
                  </a:schemeClr>
                </a:solidFill>
              </a:defRPr>
            </a:lvl2pPr>
            <a:lvl3pPr marL="4320540" indent="0">
              <a:buNone/>
              <a:defRPr sz="7600">
                <a:solidFill>
                  <a:schemeClr val="tx1">
                    <a:tint val="75000"/>
                  </a:schemeClr>
                </a:solidFill>
              </a:defRPr>
            </a:lvl3pPr>
            <a:lvl4pPr marL="648081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4pPr>
            <a:lvl5pPr marL="864108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5pPr>
            <a:lvl6pPr marL="1080135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6pPr>
            <a:lvl7pPr marL="1296162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7pPr>
            <a:lvl8pPr marL="1512189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8pPr>
            <a:lvl9pPr marL="1728216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966-57E3-43A0-AF4E-F2D4CB7C6426}" type="datetimeFigureOut">
              <a:rPr lang="en-US" smtClean="0"/>
              <a:t>1/27/19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52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790962" y="44508763"/>
            <a:ext cx="33925553" cy="125900211"/>
          </a:xfrm>
        </p:spPr>
        <p:txBody>
          <a:bodyPr/>
          <a:lstStyle>
            <a:lvl1pPr>
              <a:defRPr sz="13200"/>
            </a:lvl1pPr>
            <a:lvl2pPr>
              <a:defRPr sz="11300"/>
            </a:lvl2pPr>
            <a:lvl3pPr>
              <a:defRPr sz="95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8072962" y="44508763"/>
            <a:ext cx="33925555" cy="125900211"/>
          </a:xfrm>
        </p:spPr>
        <p:txBody>
          <a:bodyPr/>
          <a:lstStyle>
            <a:lvl1pPr>
              <a:defRPr sz="13200"/>
            </a:lvl1pPr>
            <a:lvl2pPr>
              <a:defRPr sz="11300"/>
            </a:lvl2pPr>
            <a:lvl3pPr>
              <a:defRPr sz="95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966-57E3-43A0-AF4E-F2D4CB7C6426}" type="datetimeFigureOut">
              <a:rPr lang="en-US" smtClean="0"/>
              <a:t>1/27/19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249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9340" y="1212603"/>
            <a:ext cx="19248120" cy="5046663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69341" y="6777952"/>
            <a:ext cx="9449551" cy="2824727"/>
          </a:xfrm>
        </p:spPr>
        <p:txBody>
          <a:bodyPr anchor="b"/>
          <a:lstStyle>
            <a:lvl1pPr marL="0" indent="0">
              <a:buNone/>
              <a:defRPr sz="11300" b="1"/>
            </a:lvl1pPr>
            <a:lvl2pPr marL="2160270" indent="0">
              <a:buNone/>
              <a:defRPr sz="9500" b="1"/>
            </a:lvl2pPr>
            <a:lvl3pPr marL="4320540" indent="0">
              <a:buNone/>
              <a:defRPr sz="8500" b="1"/>
            </a:lvl3pPr>
            <a:lvl4pPr marL="6480810" indent="0">
              <a:buNone/>
              <a:defRPr sz="7600" b="1"/>
            </a:lvl4pPr>
            <a:lvl5pPr marL="8641080" indent="0">
              <a:buNone/>
              <a:defRPr sz="7600" b="1"/>
            </a:lvl5pPr>
            <a:lvl6pPr marL="10801350" indent="0">
              <a:buNone/>
              <a:defRPr sz="7600" b="1"/>
            </a:lvl6pPr>
            <a:lvl7pPr marL="12961620" indent="0">
              <a:buNone/>
              <a:defRPr sz="7600" b="1"/>
            </a:lvl7pPr>
            <a:lvl8pPr marL="15121890" indent="0">
              <a:buNone/>
              <a:defRPr sz="7600" b="1"/>
            </a:lvl8pPr>
            <a:lvl9pPr marL="17282160" indent="0">
              <a:buNone/>
              <a:defRPr sz="7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069341" y="9602678"/>
            <a:ext cx="9449551" cy="17446034"/>
          </a:xfrm>
        </p:spPr>
        <p:txBody>
          <a:bodyPr/>
          <a:lstStyle>
            <a:lvl1pPr>
              <a:defRPr sz="11300"/>
            </a:lvl1pPr>
            <a:lvl2pPr>
              <a:defRPr sz="95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10864199" y="6777952"/>
            <a:ext cx="9453262" cy="2824727"/>
          </a:xfrm>
        </p:spPr>
        <p:txBody>
          <a:bodyPr anchor="b"/>
          <a:lstStyle>
            <a:lvl1pPr marL="0" indent="0">
              <a:buNone/>
              <a:defRPr sz="11300" b="1"/>
            </a:lvl1pPr>
            <a:lvl2pPr marL="2160270" indent="0">
              <a:buNone/>
              <a:defRPr sz="9500" b="1"/>
            </a:lvl2pPr>
            <a:lvl3pPr marL="4320540" indent="0">
              <a:buNone/>
              <a:defRPr sz="8500" b="1"/>
            </a:lvl3pPr>
            <a:lvl4pPr marL="6480810" indent="0">
              <a:buNone/>
              <a:defRPr sz="7600" b="1"/>
            </a:lvl4pPr>
            <a:lvl5pPr marL="8641080" indent="0">
              <a:buNone/>
              <a:defRPr sz="7600" b="1"/>
            </a:lvl5pPr>
            <a:lvl6pPr marL="10801350" indent="0">
              <a:buNone/>
              <a:defRPr sz="7600" b="1"/>
            </a:lvl6pPr>
            <a:lvl7pPr marL="12961620" indent="0">
              <a:buNone/>
              <a:defRPr sz="7600" b="1"/>
            </a:lvl7pPr>
            <a:lvl8pPr marL="15121890" indent="0">
              <a:buNone/>
              <a:defRPr sz="7600" b="1"/>
            </a:lvl8pPr>
            <a:lvl9pPr marL="17282160" indent="0">
              <a:buNone/>
              <a:defRPr sz="7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10864199" y="9602678"/>
            <a:ext cx="9453262" cy="17446034"/>
          </a:xfrm>
        </p:spPr>
        <p:txBody>
          <a:bodyPr/>
          <a:lstStyle>
            <a:lvl1pPr>
              <a:defRPr sz="11300"/>
            </a:lvl1pPr>
            <a:lvl2pPr>
              <a:defRPr sz="95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966-57E3-43A0-AF4E-F2D4CB7C6426}" type="datetimeFigureOut">
              <a:rPr lang="en-US" smtClean="0"/>
              <a:t>1/27/19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585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966-57E3-43A0-AF4E-F2D4CB7C6426}" type="datetimeFigureOut">
              <a:rPr lang="en-US" smtClean="0"/>
              <a:t>1/27/19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366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966-57E3-43A0-AF4E-F2D4CB7C6426}" type="datetimeFigureOut">
              <a:rPr lang="en-US" smtClean="0"/>
              <a:t>1/27/19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947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9342" y="1205593"/>
            <a:ext cx="7036110" cy="5130774"/>
          </a:xfrm>
        </p:spPr>
        <p:txBody>
          <a:bodyPr anchor="b"/>
          <a:lstStyle>
            <a:lvl1pPr algn="l">
              <a:defRPr sz="9500" b="1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61646" y="1205594"/>
            <a:ext cx="11955815" cy="25843120"/>
          </a:xfrm>
        </p:spPr>
        <p:txBody>
          <a:bodyPr/>
          <a:lstStyle>
            <a:lvl1pPr>
              <a:defRPr sz="15100"/>
            </a:lvl1pPr>
            <a:lvl2pPr>
              <a:defRPr sz="13200"/>
            </a:lvl2pPr>
            <a:lvl3pPr>
              <a:defRPr sz="11300"/>
            </a:lvl3pPr>
            <a:lvl4pPr>
              <a:defRPr sz="9500"/>
            </a:lvl4pPr>
            <a:lvl5pPr>
              <a:defRPr sz="9500"/>
            </a:lvl5pPr>
            <a:lvl6pPr>
              <a:defRPr sz="9500"/>
            </a:lvl6pPr>
            <a:lvl7pPr>
              <a:defRPr sz="9500"/>
            </a:lvl7pPr>
            <a:lvl8pPr>
              <a:defRPr sz="9500"/>
            </a:lvl8pPr>
            <a:lvl9pPr>
              <a:defRPr sz="95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069342" y="6336368"/>
            <a:ext cx="7036110" cy="20712346"/>
          </a:xfrm>
        </p:spPr>
        <p:txBody>
          <a:bodyPr/>
          <a:lstStyle>
            <a:lvl1pPr marL="0" indent="0">
              <a:buNone/>
              <a:defRPr sz="6600"/>
            </a:lvl1pPr>
            <a:lvl2pPr marL="2160270" indent="0">
              <a:buNone/>
              <a:defRPr sz="5700"/>
            </a:lvl2pPr>
            <a:lvl3pPr marL="4320540" indent="0">
              <a:buNone/>
              <a:defRPr sz="4700"/>
            </a:lvl3pPr>
            <a:lvl4pPr marL="6480810" indent="0">
              <a:buNone/>
              <a:defRPr sz="4300"/>
            </a:lvl4pPr>
            <a:lvl5pPr marL="8641080" indent="0">
              <a:buNone/>
              <a:defRPr sz="4300"/>
            </a:lvl5pPr>
            <a:lvl6pPr marL="10801350" indent="0">
              <a:buNone/>
              <a:defRPr sz="4300"/>
            </a:lvl6pPr>
            <a:lvl7pPr marL="12961620" indent="0">
              <a:buNone/>
              <a:defRPr sz="4300"/>
            </a:lvl7pPr>
            <a:lvl8pPr marL="15121890" indent="0">
              <a:buNone/>
              <a:defRPr sz="4300"/>
            </a:lvl8pPr>
            <a:lvl9pPr marL="17282160" indent="0">
              <a:buNone/>
              <a:defRPr sz="43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966-57E3-43A0-AF4E-F2D4CB7C6426}" type="datetimeFigureOut">
              <a:rPr lang="en-US" smtClean="0"/>
              <a:t>1/27/19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291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191963" y="21195984"/>
            <a:ext cx="12832080" cy="2502305"/>
          </a:xfrm>
        </p:spPr>
        <p:txBody>
          <a:bodyPr anchor="b"/>
          <a:lstStyle>
            <a:lvl1pPr algn="l">
              <a:defRPr sz="9500" b="1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4191963" y="2705572"/>
            <a:ext cx="12832080" cy="18167985"/>
          </a:xfrm>
        </p:spPr>
        <p:txBody>
          <a:bodyPr/>
          <a:lstStyle>
            <a:lvl1pPr marL="0" indent="0">
              <a:buNone/>
              <a:defRPr sz="15100"/>
            </a:lvl1pPr>
            <a:lvl2pPr marL="2160270" indent="0">
              <a:buNone/>
              <a:defRPr sz="13200"/>
            </a:lvl2pPr>
            <a:lvl3pPr marL="4320540" indent="0">
              <a:buNone/>
              <a:defRPr sz="11300"/>
            </a:lvl3pPr>
            <a:lvl4pPr marL="6480810" indent="0">
              <a:buNone/>
              <a:defRPr sz="9500"/>
            </a:lvl4pPr>
            <a:lvl5pPr marL="8641080" indent="0">
              <a:buNone/>
              <a:defRPr sz="9500"/>
            </a:lvl5pPr>
            <a:lvl6pPr marL="10801350" indent="0">
              <a:buNone/>
              <a:defRPr sz="9500"/>
            </a:lvl6pPr>
            <a:lvl7pPr marL="12961620" indent="0">
              <a:buNone/>
              <a:defRPr sz="9500"/>
            </a:lvl7pPr>
            <a:lvl8pPr marL="15121890" indent="0">
              <a:buNone/>
              <a:defRPr sz="9500"/>
            </a:lvl8pPr>
            <a:lvl9pPr marL="17282160" indent="0">
              <a:buNone/>
              <a:defRPr sz="95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191963" y="23698289"/>
            <a:ext cx="12832080" cy="3553690"/>
          </a:xfrm>
        </p:spPr>
        <p:txBody>
          <a:bodyPr/>
          <a:lstStyle>
            <a:lvl1pPr marL="0" indent="0">
              <a:buNone/>
              <a:defRPr sz="6600"/>
            </a:lvl1pPr>
            <a:lvl2pPr marL="2160270" indent="0">
              <a:buNone/>
              <a:defRPr sz="5700"/>
            </a:lvl2pPr>
            <a:lvl3pPr marL="4320540" indent="0">
              <a:buNone/>
              <a:defRPr sz="4700"/>
            </a:lvl3pPr>
            <a:lvl4pPr marL="6480810" indent="0">
              <a:buNone/>
              <a:defRPr sz="4300"/>
            </a:lvl4pPr>
            <a:lvl5pPr marL="8641080" indent="0">
              <a:buNone/>
              <a:defRPr sz="4300"/>
            </a:lvl5pPr>
            <a:lvl6pPr marL="10801350" indent="0">
              <a:buNone/>
              <a:defRPr sz="4300"/>
            </a:lvl6pPr>
            <a:lvl7pPr marL="12961620" indent="0">
              <a:buNone/>
              <a:defRPr sz="4300"/>
            </a:lvl7pPr>
            <a:lvl8pPr marL="15121890" indent="0">
              <a:buNone/>
              <a:defRPr sz="4300"/>
            </a:lvl8pPr>
            <a:lvl9pPr marL="17282160" indent="0">
              <a:buNone/>
              <a:defRPr sz="43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B8966-57E3-43A0-AF4E-F2D4CB7C6426}" type="datetimeFigureOut">
              <a:rPr lang="en-US" smtClean="0"/>
              <a:t>1/27/19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029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069340" y="1212603"/>
            <a:ext cx="19248120" cy="5046663"/>
          </a:xfrm>
          <a:prstGeom prst="rect">
            <a:avLst/>
          </a:prstGeom>
        </p:spPr>
        <p:txBody>
          <a:bodyPr vert="horz" lIns="432054" tIns="216027" rIns="432054" bIns="216027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69340" y="7065331"/>
            <a:ext cx="19248120" cy="19983384"/>
          </a:xfrm>
          <a:prstGeom prst="rect">
            <a:avLst/>
          </a:prstGeom>
        </p:spPr>
        <p:txBody>
          <a:bodyPr vert="horz" lIns="432054" tIns="216027" rIns="432054" bIns="216027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69340" y="28065053"/>
            <a:ext cx="4990254" cy="1612129"/>
          </a:xfrm>
          <a:prstGeom prst="rect">
            <a:avLst/>
          </a:prstGeom>
        </p:spPr>
        <p:txBody>
          <a:bodyPr vert="horz" lIns="432054" tIns="216027" rIns="432054" bIns="216027" rtlCol="0" anchor="ctr"/>
          <a:lstStyle>
            <a:lvl1pPr algn="l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2B8966-57E3-43A0-AF4E-F2D4CB7C6426}" type="datetimeFigureOut">
              <a:rPr lang="en-US" smtClean="0"/>
              <a:t>1/27/19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7307159" y="28065053"/>
            <a:ext cx="6772487" cy="1612129"/>
          </a:xfrm>
          <a:prstGeom prst="rect">
            <a:avLst/>
          </a:prstGeom>
        </p:spPr>
        <p:txBody>
          <a:bodyPr vert="horz" lIns="432054" tIns="216027" rIns="432054" bIns="216027" rtlCol="0" anchor="ctr"/>
          <a:lstStyle>
            <a:lvl1pPr algn="ct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5327207" y="28065053"/>
            <a:ext cx="4990254" cy="1612129"/>
          </a:xfrm>
          <a:prstGeom prst="rect">
            <a:avLst/>
          </a:prstGeom>
        </p:spPr>
        <p:txBody>
          <a:bodyPr vert="horz" lIns="432054" tIns="216027" rIns="432054" bIns="216027" rtlCol="0" anchor="ctr"/>
          <a:lstStyle>
            <a:lvl1pPr algn="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B4B218-B429-4B1C-B484-54EC6D47C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222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320540" rtl="0" eaLnBrk="1" latinLnBrk="0" hangingPunct="1">
        <a:spcBef>
          <a:spcPct val="0"/>
        </a:spcBef>
        <a:buNone/>
        <a:defRPr sz="20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20203" indent="-1620203" algn="l" defTabSz="4320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100" kern="1200">
          <a:solidFill>
            <a:schemeClr val="tx1"/>
          </a:solidFill>
          <a:latin typeface="+mn-lt"/>
          <a:ea typeface="+mn-ea"/>
          <a:cs typeface="+mn-cs"/>
        </a:defRPr>
      </a:lvl1pPr>
      <a:lvl2pPr marL="3510439" indent="-1350169" algn="l" defTabSz="4320540" rtl="0" eaLnBrk="1" latinLnBrk="0" hangingPunct="1">
        <a:spcBef>
          <a:spcPct val="20000"/>
        </a:spcBef>
        <a:buFont typeface="Arial" panose="020B0604020202020204" pitchFamily="34" charset="0"/>
        <a:buChar char="–"/>
        <a:defRPr sz="13200" kern="1200">
          <a:solidFill>
            <a:schemeClr val="tx1"/>
          </a:solidFill>
          <a:latin typeface="+mn-lt"/>
          <a:ea typeface="+mn-ea"/>
          <a:cs typeface="+mn-cs"/>
        </a:defRPr>
      </a:lvl2pPr>
      <a:lvl3pPr marL="5400675" indent="-1080135" algn="l" defTabSz="4320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1300" kern="1200">
          <a:solidFill>
            <a:schemeClr val="tx1"/>
          </a:solidFill>
          <a:latin typeface="+mn-lt"/>
          <a:ea typeface="+mn-ea"/>
          <a:cs typeface="+mn-cs"/>
        </a:defRPr>
      </a:lvl3pPr>
      <a:lvl4pPr marL="7560945" indent="-1080135" algn="l" defTabSz="4320540" rtl="0" eaLnBrk="1" latinLnBrk="0" hangingPunct="1">
        <a:spcBef>
          <a:spcPct val="20000"/>
        </a:spcBef>
        <a:buFont typeface="Arial" panose="020B0604020202020204" pitchFamily="34" charset="0"/>
        <a:buChar char="–"/>
        <a:defRPr sz="9500" kern="1200">
          <a:solidFill>
            <a:schemeClr val="tx1"/>
          </a:solidFill>
          <a:latin typeface="+mn-lt"/>
          <a:ea typeface="+mn-ea"/>
          <a:cs typeface="+mn-cs"/>
        </a:defRPr>
      </a:lvl4pPr>
      <a:lvl5pPr marL="9721215" indent="-1080135" algn="l" defTabSz="4320540" rtl="0" eaLnBrk="1" latinLnBrk="0" hangingPunct="1">
        <a:spcBef>
          <a:spcPct val="20000"/>
        </a:spcBef>
        <a:buFont typeface="Arial" panose="020B0604020202020204" pitchFamily="34" charset="0"/>
        <a:buChar char="»"/>
        <a:defRPr sz="9500" kern="1200">
          <a:solidFill>
            <a:schemeClr val="tx1"/>
          </a:solidFill>
          <a:latin typeface="+mn-lt"/>
          <a:ea typeface="+mn-ea"/>
          <a:cs typeface="+mn-cs"/>
        </a:defRPr>
      </a:lvl5pPr>
      <a:lvl6pPr marL="11881485" indent="-1080135" algn="l" defTabSz="4320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6pPr>
      <a:lvl7pPr marL="14041755" indent="-1080135" algn="l" defTabSz="4320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7pPr>
      <a:lvl8pPr marL="16202025" indent="-1080135" algn="l" defTabSz="4320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8pPr>
      <a:lvl9pPr marL="18362295" indent="-1080135" algn="l" defTabSz="4320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27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54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3pPr>
      <a:lvl4pPr marL="648081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5pPr>
      <a:lvl6pPr marL="1080135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6pPr>
      <a:lvl7pPr marL="1296162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7pPr>
      <a:lvl8pPr marL="1512189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0" algn="l" defTabSz="4320540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hteck 73"/>
          <p:cNvSpPr/>
          <p:nvPr/>
        </p:nvSpPr>
        <p:spPr>
          <a:xfrm>
            <a:off x="2052440" y="18305720"/>
            <a:ext cx="17823547" cy="1072129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8800" dirty="0">
              <a:solidFill>
                <a:schemeClr val="tx1"/>
              </a:solidFill>
            </a:endParaRPr>
          </a:p>
        </p:txBody>
      </p:sp>
      <p:sp>
        <p:nvSpPr>
          <p:cNvPr id="69" name="Rechteck 68"/>
          <p:cNvSpPr/>
          <p:nvPr/>
        </p:nvSpPr>
        <p:spPr>
          <a:xfrm>
            <a:off x="1978605" y="6298697"/>
            <a:ext cx="8239542" cy="604836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hteck 6"/>
          <p:cNvSpPr/>
          <p:nvPr/>
        </p:nvSpPr>
        <p:spPr>
          <a:xfrm>
            <a:off x="1996673" y="2417389"/>
            <a:ext cx="902334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5400" dirty="0"/>
              <a:t>Parallel Batch Processing</a:t>
            </a:r>
          </a:p>
        </p:txBody>
      </p:sp>
      <p:sp>
        <p:nvSpPr>
          <p:cNvPr id="60" name="Rechteck 59"/>
          <p:cNvSpPr/>
          <p:nvPr/>
        </p:nvSpPr>
        <p:spPr>
          <a:xfrm>
            <a:off x="1978605" y="5236558"/>
            <a:ext cx="857221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800" dirty="0"/>
              <a:t>System </a:t>
            </a:r>
            <a:r>
              <a:rPr lang="en-US" sz="4800" dirty="0"/>
              <a:t>Under</a:t>
            </a:r>
            <a:r>
              <a:rPr lang="de-DE" sz="4800" dirty="0"/>
              <a:t> Test (SUTs)</a:t>
            </a:r>
          </a:p>
        </p:txBody>
      </p:sp>
      <p:sp>
        <p:nvSpPr>
          <p:cNvPr id="61" name="Rechteck 60"/>
          <p:cNvSpPr/>
          <p:nvPr/>
        </p:nvSpPr>
        <p:spPr>
          <a:xfrm>
            <a:off x="2138800" y="7075090"/>
            <a:ext cx="80793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200" dirty="0"/>
              <a:t>SUTs:</a:t>
            </a:r>
          </a:p>
        </p:txBody>
      </p:sp>
      <p:sp>
        <p:nvSpPr>
          <p:cNvPr id="81" name="Rechteck 80"/>
          <p:cNvSpPr/>
          <p:nvPr/>
        </p:nvSpPr>
        <p:spPr>
          <a:xfrm>
            <a:off x="1978607" y="29183288"/>
            <a:ext cx="178828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600"/>
              <a:t>Florian Muchow, </a:t>
            </a:r>
            <a:r>
              <a:rPr lang="de-DE" sz="3600" err="1"/>
              <a:t>Domenic</a:t>
            </a:r>
            <a:r>
              <a:rPr lang="de-DE" sz="3600"/>
              <a:t> </a:t>
            </a:r>
            <a:r>
              <a:rPr lang="de-DE" sz="3600" err="1"/>
              <a:t>Bosin</a:t>
            </a:r>
            <a:r>
              <a:rPr lang="de-DE" sz="3600"/>
              <a:t>, Muhammad Taha, Tristan Schneider</a:t>
            </a:r>
            <a:endParaRPr lang="en-US" sz="3600"/>
          </a:p>
        </p:txBody>
      </p:sp>
      <p:cxnSp>
        <p:nvCxnSpPr>
          <p:cNvPr id="83" name="Gerade Verbindung 82"/>
          <p:cNvCxnSpPr/>
          <p:nvPr/>
        </p:nvCxnSpPr>
        <p:spPr>
          <a:xfrm>
            <a:off x="2138799" y="29183288"/>
            <a:ext cx="1772267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6" name="Rectangle 9"/>
          <p:cNvSpPr txBox="1">
            <a:spLocks noChangeArrowheads="1"/>
          </p:cNvSpPr>
          <p:nvPr/>
        </p:nvSpPr>
        <p:spPr bwMode="auto">
          <a:xfrm>
            <a:off x="1996673" y="1338214"/>
            <a:ext cx="6278583" cy="7927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0" tIns="0" rIns="0" bIns="0"/>
          <a:lstStyle>
            <a:lvl1pPr eaLnBrk="0" hangingPunct="0">
              <a:defRPr sz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l" eaLnBrk="1" hangingPunct="1"/>
            <a:r>
              <a:rPr lang="de-DE" altLang="en-US" sz="3200">
                <a:solidFill>
                  <a:schemeClr val="bg1">
                    <a:lumMod val="50000"/>
                  </a:schemeClr>
                </a:solidFill>
              </a:rPr>
              <a:t>Enterprise Computing WS18/19</a:t>
            </a:r>
          </a:p>
        </p:txBody>
      </p:sp>
      <p:pic>
        <p:nvPicPr>
          <p:cNvPr id="87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16" t="16583" r="14241" b="6168"/>
          <a:stretch>
            <a:fillRect/>
          </a:stretch>
        </p:blipFill>
        <p:spPr bwMode="auto">
          <a:xfrm>
            <a:off x="15910625" y="2946872"/>
            <a:ext cx="3950850" cy="788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8" name="Picture 7" descr="TU_Logo_lang_RGB_rot_PPT-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74243" y="1098427"/>
            <a:ext cx="2987232" cy="16634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Rechteck 68">
            <a:extLst>
              <a:ext uri="{FF2B5EF4-FFF2-40B4-BE49-F238E27FC236}">
                <a16:creationId xmlns:a16="http://schemas.microsoft.com/office/drawing/2014/main" id="{6ECADD4E-999A-1C4F-97C8-37E272111994}"/>
              </a:ext>
            </a:extLst>
          </p:cNvPr>
          <p:cNvSpPr/>
          <p:nvPr/>
        </p:nvSpPr>
        <p:spPr>
          <a:xfrm>
            <a:off x="10920668" y="6366070"/>
            <a:ext cx="8940807" cy="51560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hteck 59">
            <a:extLst>
              <a:ext uri="{FF2B5EF4-FFF2-40B4-BE49-F238E27FC236}">
                <a16:creationId xmlns:a16="http://schemas.microsoft.com/office/drawing/2014/main" id="{3A0E4AB5-9229-FB4D-96D1-C6655B98D4E5}"/>
              </a:ext>
            </a:extLst>
          </p:cNvPr>
          <p:cNvSpPr/>
          <p:nvPr/>
        </p:nvSpPr>
        <p:spPr>
          <a:xfrm>
            <a:off x="11538507" y="5287665"/>
            <a:ext cx="83779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sz="4800" dirty="0"/>
              <a:t>Workload/Metrics</a:t>
            </a:r>
          </a:p>
        </p:txBody>
      </p:sp>
      <p:sp>
        <p:nvSpPr>
          <p:cNvPr id="20" name="Rechteck 74">
            <a:extLst>
              <a:ext uri="{FF2B5EF4-FFF2-40B4-BE49-F238E27FC236}">
                <a16:creationId xmlns:a16="http://schemas.microsoft.com/office/drawing/2014/main" id="{478B3633-311B-864D-BFF8-A0221B87936A}"/>
              </a:ext>
            </a:extLst>
          </p:cNvPr>
          <p:cNvSpPr/>
          <p:nvPr/>
        </p:nvSpPr>
        <p:spPr>
          <a:xfrm>
            <a:off x="1978604" y="12769320"/>
            <a:ext cx="815944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800" dirty="0"/>
              <a:t>Architecture</a:t>
            </a:r>
          </a:p>
        </p:txBody>
      </p:sp>
      <p:sp>
        <p:nvSpPr>
          <p:cNvPr id="21" name="Rechteck 60">
            <a:extLst>
              <a:ext uri="{FF2B5EF4-FFF2-40B4-BE49-F238E27FC236}">
                <a16:creationId xmlns:a16="http://schemas.microsoft.com/office/drawing/2014/main" id="{919CFA9B-B567-044F-A463-65D2935EFF7B}"/>
              </a:ext>
            </a:extLst>
          </p:cNvPr>
          <p:cNvSpPr/>
          <p:nvPr/>
        </p:nvSpPr>
        <p:spPr>
          <a:xfrm>
            <a:off x="11766117" y="10102328"/>
            <a:ext cx="807934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indent="-914400">
              <a:lnSpc>
                <a:spcPct val="100000"/>
              </a:lnSpc>
              <a:buFont typeface="+mj-lt"/>
              <a:buAutoNum type="arabicPeriod"/>
            </a:pPr>
            <a:r>
              <a:rPr lang="en-GB" sz="3200"/>
              <a:t>Runtime</a:t>
            </a:r>
          </a:p>
          <a:p>
            <a:pPr marL="914400" indent="-914400">
              <a:buFont typeface="+mj-lt"/>
              <a:buAutoNum type="arabicPeriod"/>
            </a:pPr>
            <a:r>
              <a:rPr lang="en-GB" sz="3200"/>
              <a:t>Throughput</a:t>
            </a:r>
          </a:p>
        </p:txBody>
      </p:sp>
      <p:sp>
        <p:nvSpPr>
          <p:cNvPr id="22" name="Rechteck 60">
            <a:extLst>
              <a:ext uri="{FF2B5EF4-FFF2-40B4-BE49-F238E27FC236}">
                <a16:creationId xmlns:a16="http://schemas.microsoft.com/office/drawing/2014/main" id="{439DE959-027C-C149-A467-8DF0D8CD1706}"/>
              </a:ext>
            </a:extLst>
          </p:cNvPr>
          <p:cNvSpPr/>
          <p:nvPr/>
        </p:nvSpPr>
        <p:spPr>
          <a:xfrm>
            <a:off x="2614054" y="20260474"/>
            <a:ext cx="807934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indent="-914400">
              <a:lnSpc>
                <a:spcPct val="100000"/>
              </a:lnSpc>
              <a:buFont typeface="+mj-lt"/>
              <a:buAutoNum type="arabicPeriod"/>
            </a:pPr>
            <a:r>
              <a:rPr lang="en-GB" sz="3200" dirty="0"/>
              <a:t>TODO Plot</a:t>
            </a:r>
          </a:p>
          <a:p>
            <a:pPr marL="3074670" lvl="1" indent="-914400">
              <a:buFont typeface="+mj-lt"/>
              <a:buAutoNum type="arabicPeriod"/>
            </a:pPr>
            <a:r>
              <a:rPr lang="en-GB" sz="3200" dirty="0" err="1"/>
              <a:t>Flink</a:t>
            </a:r>
            <a:r>
              <a:rPr lang="en-GB" sz="3200" dirty="0"/>
              <a:t> data</a:t>
            </a:r>
          </a:p>
          <a:p>
            <a:pPr marL="3074670" lvl="1" indent="-914400">
              <a:buFont typeface="+mj-lt"/>
              <a:buAutoNum type="arabicPeriod"/>
            </a:pPr>
            <a:r>
              <a:rPr lang="en-GB" sz="3200" dirty="0"/>
              <a:t>Spark data</a:t>
            </a:r>
          </a:p>
        </p:txBody>
      </p:sp>
      <p:sp>
        <p:nvSpPr>
          <p:cNvPr id="23" name="Rechteck 60">
            <a:extLst>
              <a:ext uri="{FF2B5EF4-FFF2-40B4-BE49-F238E27FC236}">
                <a16:creationId xmlns:a16="http://schemas.microsoft.com/office/drawing/2014/main" id="{F6DA01A9-FDC6-CB4D-802B-7C24392FD25E}"/>
              </a:ext>
            </a:extLst>
          </p:cNvPr>
          <p:cNvSpPr/>
          <p:nvPr/>
        </p:nvSpPr>
        <p:spPr>
          <a:xfrm>
            <a:off x="11525030" y="20321233"/>
            <a:ext cx="80793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indent="-914400">
              <a:lnSpc>
                <a:spcPct val="100000"/>
              </a:lnSpc>
              <a:buFont typeface="+mj-lt"/>
              <a:buAutoNum type="arabicPeriod"/>
            </a:pPr>
            <a:r>
              <a:rPr lang="en-GB" sz="3200" dirty="0"/>
              <a:t>TODO: Plot interpretation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3BDEF7-6E8A-754D-8434-0B29E45E07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8605" y="13936422"/>
            <a:ext cx="8239540" cy="3844334"/>
          </a:xfrm>
          <a:prstGeom prst="rect">
            <a:avLst/>
          </a:prstGeom>
        </p:spPr>
      </p:pic>
      <p:sp>
        <p:nvSpPr>
          <p:cNvPr id="25" name="Rechteck 60">
            <a:extLst>
              <a:ext uri="{FF2B5EF4-FFF2-40B4-BE49-F238E27FC236}">
                <a16:creationId xmlns:a16="http://schemas.microsoft.com/office/drawing/2014/main" id="{B2B87231-982C-9642-A912-B9688B638770}"/>
              </a:ext>
            </a:extLst>
          </p:cNvPr>
          <p:cNvSpPr/>
          <p:nvPr/>
        </p:nvSpPr>
        <p:spPr>
          <a:xfrm>
            <a:off x="11740875" y="7254135"/>
            <a:ext cx="80793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200" dirty="0"/>
              <a:t>Workloads for each metric and SUT:</a:t>
            </a:r>
          </a:p>
        </p:txBody>
      </p:sp>
      <p:sp>
        <p:nvSpPr>
          <p:cNvPr id="27" name="Rechteck 60">
            <a:extLst>
              <a:ext uri="{FF2B5EF4-FFF2-40B4-BE49-F238E27FC236}">
                <a16:creationId xmlns:a16="http://schemas.microsoft.com/office/drawing/2014/main" id="{494529C0-2347-AE4D-91FC-F7E5543084AF}"/>
              </a:ext>
            </a:extLst>
          </p:cNvPr>
          <p:cNvSpPr/>
          <p:nvPr/>
        </p:nvSpPr>
        <p:spPr>
          <a:xfrm>
            <a:off x="11734093" y="7809686"/>
            <a:ext cx="807934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indent="-914400">
              <a:lnSpc>
                <a:spcPct val="100000"/>
              </a:lnSpc>
              <a:buFont typeface="+mj-lt"/>
              <a:buAutoNum type="alphaLcParenR"/>
            </a:pPr>
            <a:r>
              <a:rPr lang="en-GB" sz="3200" dirty="0" err="1"/>
              <a:t>GroupBy</a:t>
            </a:r>
            <a:r>
              <a:rPr lang="en-GB" sz="3200" dirty="0"/>
              <a:t>: genre, count per group</a:t>
            </a:r>
          </a:p>
          <a:p>
            <a:pPr marL="914400" indent="-914400">
              <a:lnSpc>
                <a:spcPct val="100000"/>
              </a:lnSpc>
              <a:buFont typeface="+mj-lt"/>
              <a:buAutoNum type="alphaLcParenR"/>
            </a:pPr>
            <a:r>
              <a:rPr lang="en-GB" sz="3200" dirty="0"/>
              <a:t>Sorting: number of pages (ascending)</a:t>
            </a:r>
          </a:p>
          <a:p>
            <a:pPr marL="914400" indent="-914400">
              <a:lnSpc>
                <a:spcPct val="100000"/>
              </a:lnSpc>
              <a:buFont typeface="+mj-lt"/>
              <a:buAutoNum type="alphaLcParenR"/>
            </a:pPr>
            <a:r>
              <a:rPr lang="en-GB" sz="3200" dirty="0"/>
              <a:t>Aggregation: price (max) </a:t>
            </a:r>
          </a:p>
        </p:txBody>
      </p:sp>
      <p:sp>
        <p:nvSpPr>
          <p:cNvPr id="30" name="Rechteck 60">
            <a:extLst>
              <a:ext uri="{FF2B5EF4-FFF2-40B4-BE49-F238E27FC236}">
                <a16:creationId xmlns:a16="http://schemas.microsoft.com/office/drawing/2014/main" id="{2EE6DB44-0B1C-7445-B4BC-9E069CFE70D6}"/>
              </a:ext>
            </a:extLst>
          </p:cNvPr>
          <p:cNvSpPr/>
          <p:nvPr/>
        </p:nvSpPr>
        <p:spPr>
          <a:xfrm>
            <a:off x="11734093" y="6409448"/>
            <a:ext cx="80793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/>
              <a:t>Data structure: typical book store</a:t>
            </a:r>
          </a:p>
        </p:txBody>
      </p:sp>
      <p:sp>
        <p:nvSpPr>
          <p:cNvPr id="31" name="Rechteck 60">
            <a:extLst>
              <a:ext uri="{FF2B5EF4-FFF2-40B4-BE49-F238E27FC236}">
                <a16:creationId xmlns:a16="http://schemas.microsoft.com/office/drawing/2014/main" id="{16D848A3-6F68-A04D-A66A-1BF633456170}"/>
              </a:ext>
            </a:extLst>
          </p:cNvPr>
          <p:cNvSpPr/>
          <p:nvPr/>
        </p:nvSpPr>
        <p:spPr>
          <a:xfrm>
            <a:off x="11734093" y="9557103"/>
            <a:ext cx="80793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200"/>
              <a:t>Metrics:</a:t>
            </a:r>
          </a:p>
        </p:txBody>
      </p:sp>
      <p:sp>
        <p:nvSpPr>
          <p:cNvPr id="32" name="Rechteck 60">
            <a:extLst>
              <a:ext uri="{FF2B5EF4-FFF2-40B4-BE49-F238E27FC236}">
                <a16:creationId xmlns:a16="http://schemas.microsoft.com/office/drawing/2014/main" id="{D0ADBD81-15EC-7641-9919-1C9CCA60FEFF}"/>
              </a:ext>
            </a:extLst>
          </p:cNvPr>
          <p:cNvSpPr/>
          <p:nvPr/>
        </p:nvSpPr>
        <p:spPr>
          <a:xfrm>
            <a:off x="2058702" y="9019306"/>
            <a:ext cx="80793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200" dirty="0"/>
              <a:t>Cluster settings:</a:t>
            </a:r>
          </a:p>
        </p:txBody>
      </p:sp>
      <p:sp>
        <p:nvSpPr>
          <p:cNvPr id="33" name="Rechteck 60">
            <a:extLst>
              <a:ext uri="{FF2B5EF4-FFF2-40B4-BE49-F238E27FC236}">
                <a16:creationId xmlns:a16="http://schemas.microsoft.com/office/drawing/2014/main" id="{54C4FE5C-C88D-9A46-AFE6-4A5013076CA6}"/>
              </a:ext>
            </a:extLst>
          </p:cNvPr>
          <p:cNvSpPr/>
          <p:nvPr/>
        </p:nvSpPr>
        <p:spPr>
          <a:xfrm>
            <a:off x="2138799" y="7641619"/>
            <a:ext cx="807934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lang="en-GB" sz="3200" dirty="0" err="1"/>
              <a:t>Flink</a:t>
            </a:r>
            <a:r>
              <a:rPr lang="en-GB" sz="3200" dirty="0"/>
              <a:t> 1.6.2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GB" sz="3200" dirty="0"/>
              <a:t>Spark 2.4.0</a:t>
            </a:r>
          </a:p>
        </p:txBody>
      </p:sp>
      <p:sp>
        <p:nvSpPr>
          <p:cNvPr id="34" name="Rechteck 60">
            <a:extLst>
              <a:ext uri="{FF2B5EF4-FFF2-40B4-BE49-F238E27FC236}">
                <a16:creationId xmlns:a16="http://schemas.microsoft.com/office/drawing/2014/main" id="{A7663E56-B0BF-B941-AA85-98615ADE828C}"/>
              </a:ext>
            </a:extLst>
          </p:cNvPr>
          <p:cNvSpPr/>
          <p:nvPr/>
        </p:nvSpPr>
        <p:spPr>
          <a:xfrm>
            <a:off x="2109998" y="9693716"/>
            <a:ext cx="807934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lang="en-GB" sz="3200" dirty="0"/>
              <a:t>Provider: AWS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GB" sz="3200" dirty="0"/>
              <a:t>One master; Two slaves</a:t>
            </a:r>
          </a:p>
          <a:p>
            <a:r>
              <a:rPr lang="en-GB" sz="3200" dirty="0"/>
              <a:t>EC2 type: </a:t>
            </a:r>
            <a:r>
              <a:rPr lang="de-DE" sz="3200" dirty="0"/>
              <a:t>m5.xlarge (</a:t>
            </a:r>
            <a:r>
              <a:rPr lang="en" sz="3200" dirty="0" err="1"/>
              <a:t>vCore</a:t>
            </a:r>
            <a:r>
              <a:rPr lang="en" sz="3200" dirty="0"/>
              <a:t>, 16 </a:t>
            </a:r>
            <a:r>
              <a:rPr lang="en" sz="3200" dirty="0" err="1"/>
              <a:t>GiB</a:t>
            </a:r>
            <a:r>
              <a:rPr lang="en" sz="3200" dirty="0"/>
              <a:t> memory, EBS only storage</a:t>
            </a:r>
          </a:p>
          <a:p>
            <a:r>
              <a:rPr lang="en" sz="3200" dirty="0"/>
              <a:t>EBS Storage:32 </a:t>
            </a:r>
            <a:r>
              <a:rPr lang="en" sz="3200" dirty="0" err="1"/>
              <a:t>GiB</a:t>
            </a:r>
            <a:r>
              <a:rPr lang="en" sz="3200" dirty="0"/>
              <a:t>)</a:t>
            </a:r>
          </a:p>
        </p:txBody>
      </p:sp>
      <p:sp>
        <p:nvSpPr>
          <p:cNvPr id="28" name="Rechteck 60">
            <a:extLst>
              <a:ext uri="{FF2B5EF4-FFF2-40B4-BE49-F238E27FC236}">
                <a16:creationId xmlns:a16="http://schemas.microsoft.com/office/drawing/2014/main" id="{1E8CE6A8-70F1-1D47-8174-C931DE92CA50}"/>
              </a:ext>
            </a:extLst>
          </p:cNvPr>
          <p:cNvSpPr/>
          <p:nvPr/>
        </p:nvSpPr>
        <p:spPr>
          <a:xfrm>
            <a:off x="2143920" y="6318413"/>
            <a:ext cx="80793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200" dirty="0"/>
              <a:t>Benchmark approach: client perspective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24CFA8-F879-4944-B01A-37F8EE38F3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1174" y="3436736"/>
            <a:ext cx="3666146" cy="146622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399C49D8-330A-C84D-83F2-892B1BD3BC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3789" y="3228495"/>
            <a:ext cx="5263553" cy="16707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85A1B1-692C-1E49-A6EE-89AE0F964BB0}"/>
              </a:ext>
            </a:extLst>
          </p:cNvPr>
          <p:cNvSpPr txBox="1"/>
          <p:nvPr/>
        </p:nvSpPr>
        <p:spPr>
          <a:xfrm flipH="1">
            <a:off x="6791659" y="3473919"/>
            <a:ext cx="1687477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VS</a:t>
            </a:r>
          </a:p>
        </p:txBody>
      </p:sp>
      <p:sp>
        <p:nvSpPr>
          <p:cNvPr id="36" name="Rechteck 68">
            <a:extLst>
              <a:ext uri="{FF2B5EF4-FFF2-40B4-BE49-F238E27FC236}">
                <a16:creationId xmlns:a16="http://schemas.microsoft.com/office/drawing/2014/main" id="{D33D8BAD-ED69-E546-B868-33D341C1A3B1}"/>
              </a:ext>
            </a:extLst>
          </p:cNvPr>
          <p:cNvSpPr/>
          <p:nvPr/>
        </p:nvSpPr>
        <p:spPr>
          <a:xfrm>
            <a:off x="10920668" y="11526509"/>
            <a:ext cx="8940807" cy="69698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hteck 74">
            <a:extLst>
              <a:ext uri="{FF2B5EF4-FFF2-40B4-BE49-F238E27FC236}">
                <a16:creationId xmlns:a16="http://schemas.microsoft.com/office/drawing/2014/main" id="{EFB34C32-E737-1349-AC68-53EF522A3ED4}"/>
              </a:ext>
            </a:extLst>
          </p:cNvPr>
          <p:cNvSpPr/>
          <p:nvPr/>
        </p:nvSpPr>
        <p:spPr>
          <a:xfrm>
            <a:off x="2109998" y="18770267"/>
            <a:ext cx="81982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4800" dirty="0"/>
              <a:t>Result: Max</a:t>
            </a:r>
          </a:p>
        </p:txBody>
      </p:sp>
      <p:sp>
        <p:nvSpPr>
          <p:cNvPr id="38" name="Rechteck 74">
            <a:extLst>
              <a:ext uri="{FF2B5EF4-FFF2-40B4-BE49-F238E27FC236}">
                <a16:creationId xmlns:a16="http://schemas.microsoft.com/office/drawing/2014/main" id="{B6C45A6F-B2AE-4848-91FB-4A625221D64F}"/>
              </a:ext>
            </a:extLst>
          </p:cNvPr>
          <p:cNvSpPr/>
          <p:nvPr/>
        </p:nvSpPr>
        <p:spPr>
          <a:xfrm>
            <a:off x="11291927" y="18652683"/>
            <a:ext cx="81982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4800" dirty="0"/>
              <a:t>Result: </a:t>
            </a:r>
            <a:r>
              <a:rPr lang="en-CA" sz="4800" dirty="0" err="1"/>
              <a:t>Sortby</a:t>
            </a:r>
            <a:endParaRPr lang="en-CA" sz="4800" dirty="0"/>
          </a:p>
        </p:txBody>
      </p:sp>
      <p:sp>
        <p:nvSpPr>
          <p:cNvPr id="75" name="Rechteck 74"/>
          <p:cNvSpPr/>
          <p:nvPr/>
        </p:nvSpPr>
        <p:spPr>
          <a:xfrm>
            <a:off x="11295084" y="11678412"/>
            <a:ext cx="81982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4800" dirty="0"/>
              <a:t>Result: </a:t>
            </a:r>
            <a:r>
              <a:rPr lang="en-CA" sz="4800" dirty="0" err="1"/>
              <a:t>GroupBy</a:t>
            </a:r>
            <a:endParaRPr lang="en-CA" sz="4800" dirty="0"/>
          </a:p>
        </p:txBody>
      </p:sp>
    </p:spTree>
    <p:extLst>
      <p:ext uri="{BB962C8B-B14F-4D97-AF65-F5344CB8AC3E}">
        <p14:creationId xmlns:p14="http://schemas.microsoft.com/office/powerpoint/2010/main" val="143000672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129</Words>
  <Application>Microsoft Macintosh PowerPoint</Application>
  <PresentationFormat>Custom</PresentationFormat>
  <Paragraphs>31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Larissa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Poster</dc:title>
  <cp:lastModifiedBy>Taha, Muhammad</cp:lastModifiedBy>
  <cp:revision>59</cp:revision>
  <dcterms:created xsi:type="dcterms:W3CDTF">2014-07-24T09:20:50Z</dcterms:created>
  <dcterms:modified xsi:type="dcterms:W3CDTF">2019-01-27T16:57:38Z</dcterms:modified>
</cp:coreProperties>
</file>

<file path=docProps/thumbnail.jpeg>
</file>